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57" r:id="rId3"/>
  </p:sldIdLst>
  <p:sldSz cx="9144000" cy="6858000" type="letter"/>
  <p:notesSz cx="6858000" cy="9144000"/>
  <p:defaultTex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557"/>
    <p:restoredTop sz="94659"/>
  </p:normalViewPr>
  <p:slideViewPr>
    <p:cSldViewPr snapToGrid="0" snapToObjects="1">
      <p:cViewPr>
        <p:scale>
          <a:sx n="116" d="100"/>
          <a:sy n="116" d="100"/>
        </p:scale>
        <p:origin x="1232" y="181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7FB715DD-EE18-0E4F-AE58-725824413A8D}" type="datetimeFigureOut">
              <a:rPr lang="es-CL" smtClean="0"/>
              <a:t>26-04-24</a:t>
            </a:fld>
            <a:endParaRPr lang="es-CL"/>
          </a:p>
        </p:txBody>
      </p:sp>
      <p:sp>
        <p:nvSpPr>
          <p:cNvPr id="5" name="Footer Placeholder 4"/>
          <p:cNvSpPr>
            <a:spLocks noGrp="1"/>
          </p:cNvSpPr>
          <p:nvPr>
            <p:ph type="ftr" sz="quarter" idx="11"/>
          </p:nvPr>
        </p:nvSpPr>
        <p:spPr/>
        <p:txBody>
          <a:bodyPr/>
          <a:lstStyle/>
          <a:p>
            <a:endParaRPr lang="es-CL"/>
          </a:p>
        </p:txBody>
      </p:sp>
      <p:sp>
        <p:nvSpPr>
          <p:cNvPr id="6" name="Slide Number Placeholder 5"/>
          <p:cNvSpPr>
            <a:spLocks noGrp="1"/>
          </p:cNvSpPr>
          <p:nvPr>
            <p:ph type="sldNum" sz="quarter" idx="12"/>
          </p:nvPr>
        </p:nvSpPr>
        <p:spPr/>
        <p:txBody>
          <a:bodyPr/>
          <a:lstStyle/>
          <a:p>
            <a:fld id="{AEE84F99-F311-5945-B0DD-41D98555A305}" type="slidenum">
              <a:rPr lang="es-CL" smtClean="0"/>
              <a:t>‹Nº›</a:t>
            </a:fld>
            <a:endParaRPr lang="es-CL"/>
          </a:p>
        </p:txBody>
      </p:sp>
    </p:spTree>
    <p:extLst>
      <p:ext uri="{BB962C8B-B14F-4D97-AF65-F5344CB8AC3E}">
        <p14:creationId xmlns:p14="http://schemas.microsoft.com/office/powerpoint/2010/main" val="40278511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los estilos de texto del patrón
Segundo nivel
Tercer nivel
Cuarto nivel
Quinto nivel</a:t>
            </a:r>
            <a:endParaRPr lang="en-US" dirty="0"/>
          </a:p>
        </p:txBody>
      </p:sp>
      <p:sp>
        <p:nvSpPr>
          <p:cNvPr id="4" name="Date Placeholder 3"/>
          <p:cNvSpPr>
            <a:spLocks noGrp="1"/>
          </p:cNvSpPr>
          <p:nvPr>
            <p:ph type="dt" sz="half" idx="10"/>
          </p:nvPr>
        </p:nvSpPr>
        <p:spPr/>
        <p:txBody>
          <a:bodyPr/>
          <a:lstStyle/>
          <a:p>
            <a:fld id="{7FB715DD-EE18-0E4F-AE58-725824413A8D}" type="datetimeFigureOut">
              <a:rPr lang="es-CL" smtClean="0"/>
              <a:t>26-04-24</a:t>
            </a:fld>
            <a:endParaRPr lang="es-CL"/>
          </a:p>
        </p:txBody>
      </p:sp>
      <p:sp>
        <p:nvSpPr>
          <p:cNvPr id="5" name="Footer Placeholder 4"/>
          <p:cNvSpPr>
            <a:spLocks noGrp="1"/>
          </p:cNvSpPr>
          <p:nvPr>
            <p:ph type="ftr" sz="quarter" idx="11"/>
          </p:nvPr>
        </p:nvSpPr>
        <p:spPr/>
        <p:txBody>
          <a:bodyPr/>
          <a:lstStyle/>
          <a:p>
            <a:endParaRPr lang="es-CL"/>
          </a:p>
        </p:txBody>
      </p:sp>
      <p:sp>
        <p:nvSpPr>
          <p:cNvPr id="6" name="Slide Number Placeholder 5"/>
          <p:cNvSpPr>
            <a:spLocks noGrp="1"/>
          </p:cNvSpPr>
          <p:nvPr>
            <p:ph type="sldNum" sz="quarter" idx="12"/>
          </p:nvPr>
        </p:nvSpPr>
        <p:spPr/>
        <p:txBody>
          <a:bodyPr/>
          <a:lstStyle/>
          <a:p>
            <a:fld id="{AEE84F99-F311-5945-B0DD-41D98555A305}" type="slidenum">
              <a:rPr lang="es-CL" smtClean="0"/>
              <a:t>‹Nº›</a:t>
            </a:fld>
            <a:endParaRPr lang="es-CL"/>
          </a:p>
        </p:txBody>
      </p:sp>
    </p:spTree>
    <p:extLst>
      <p:ext uri="{BB962C8B-B14F-4D97-AF65-F5344CB8AC3E}">
        <p14:creationId xmlns:p14="http://schemas.microsoft.com/office/powerpoint/2010/main" val="28802632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los estilos de texto del patrón
Segundo nivel
Tercer nivel
Cuarto nivel
Quinto nivel</a:t>
            </a:r>
            <a:endParaRPr lang="en-US" dirty="0"/>
          </a:p>
        </p:txBody>
      </p:sp>
      <p:sp>
        <p:nvSpPr>
          <p:cNvPr id="4" name="Date Placeholder 3"/>
          <p:cNvSpPr>
            <a:spLocks noGrp="1"/>
          </p:cNvSpPr>
          <p:nvPr>
            <p:ph type="dt" sz="half" idx="10"/>
          </p:nvPr>
        </p:nvSpPr>
        <p:spPr/>
        <p:txBody>
          <a:bodyPr/>
          <a:lstStyle/>
          <a:p>
            <a:fld id="{7FB715DD-EE18-0E4F-AE58-725824413A8D}" type="datetimeFigureOut">
              <a:rPr lang="es-CL" smtClean="0"/>
              <a:t>26-04-24</a:t>
            </a:fld>
            <a:endParaRPr lang="es-CL"/>
          </a:p>
        </p:txBody>
      </p:sp>
      <p:sp>
        <p:nvSpPr>
          <p:cNvPr id="5" name="Footer Placeholder 4"/>
          <p:cNvSpPr>
            <a:spLocks noGrp="1"/>
          </p:cNvSpPr>
          <p:nvPr>
            <p:ph type="ftr" sz="quarter" idx="11"/>
          </p:nvPr>
        </p:nvSpPr>
        <p:spPr/>
        <p:txBody>
          <a:bodyPr/>
          <a:lstStyle/>
          <a:p>
            <a:endParaRPr lang="es-CL"/>
          </a:p>
        </p:txBody>
      </p:sp>
      <p:sp>
        <p:nvSpPr>
          <p:cNvPr id="6" name="Slide Number Placeholder 5"/>
          <p:cNvSpPr>
            <a:spLocks noGrp="1"/>
          </p:cNvSpPr>
          <p:nvPr>
            <p:ph type="sldNum" sz="quarter" idx="12"/>
          </p:nvPr>
        </p:nvSpPr>
        <p:spPr/>
        <p:txBody>
          <a:bodyPr/>
          <a:lstStyle/>
          <a:p>
            <a:fld id="{AEE84F99-F311-5945-B0DD-41D98555A305}" type="slidenum">
              <a:rPr lang="es-CL" smtClean="0"/>
              <a:t>‹Nº›</a:t>
            </a:fld>
            <a:endParaRPr lang="es-CL"/>
          </a:p>
        </p:txBody>
      </p:sp>
    </p:spTree>
    <p:extLst>
      <p:ext uri="{BB962C8B-B14F-4D97-AF65-F5344CB8AC3E}">
        <p14:creationId xmlns:p14="http://schemas.microsoft.com/office/powerpoint/2010/main" val="28372741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s-ES"/>
              <a:t>Editar los estilos de texto del patrón
Segundo nivel
Tercer nivel
Cuarto nivel
Quinto nivel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s-ES"/>
              <a:t>Editar los estilos de texto del patrón
Segundo nivel
Tercer nivel
Cuarto nivel
Quinto nivel</a:t>
            </a:r>
            <a:endParaRPr lang="en-US" dirty="0"/>
          </a:p>
        </p:txBody>
      </p:sp>
      <p:sp>
        <p:nvSpPr>
          <p:cNvPr id="5" name="Date Placeholder 4"/>
          <p:cNvSpPr>
            <a:spLocks noGrp="1"/>
          </p:cNvSpPr>
          <p:nvPr>
            <p:ph type="dt" sz="half" idx="10"/>
          </p:nvPr>
        </p:nvSpPr>
        <p:spPr/>
        <p:txBody>
          <a:bodyPr/>
          <a:lstStyle/>
          <a:p>
            <a:fld id="{7FB715DD-EE18-0E4F-AE58-725824413A8D}" type="datetimeFigureOut">
              <a:rPr lang="es-CL" smtClean="0"/>
              <a:t>26-04-24</a:t>
            </a:fld>
            <a:endParaRPr lang="es-CL"/>
          </a:p>
        </p:txBody>
      </p:sp>
      <p:sp>
        <p:nvSpPr>
          <p:cNvPr id="6" name="Footer Placeholder 5"/>
          <p:cNvSpPr>
            <a:spLocks noGrp="1"/>
          </p:cNvSpPr>
          <p:nvPr>
            <p:ph type="ftr" sz="quarter" idx="11"/>
          </p:nvPr>
        </p:nvSpPr>
        <p:spPr/>
        <p:txBody>
          <a:bodyPr/>
          <a:lstStyle/>
          <a:p>
            <a:endParaRPr lang="es-CL"/>
          </a:p>
        </p:txBody>
      </p:sp>
      <p:sp>
        <p:nvSpPr>
          <p:cNvPr id="7" name="Slide Number Placeholder 6"/>
          <p:cNvSpPr>
            <a:spLocks noGrp="1"/>
          </p:cNvSpPr>
          <p:nvPr>
            <p:ph type="sldNum" sz="quarter" idx="12"/>
          </p:nvPr>
        </p:nvSpPr>
        <p:spPr/>
        <p:txBody>
          <a:bodyPr/>
          <a:lstStyle/>
          <a:p>
            <a:fld id="{AEE84F99-F311-5945-B0DD-41D98555A305}" type="slidenum">
              <a:rPr lang="es-CL" smtClean="0"/>
              <a:t>‹Nº›</a:t>
            </a:fld>
            <a:endParaRPr lang="es-CL"/>
          </a:p>
        </p:txBody>
      </p:sp>
    </p:spTree>
    <p:extLst>
      <p:ext uri="{BB962C8B-B14F-4D97-AF65-F5344CB8AC3E}">
        <p14:creationId xmlns:p14="http://schemas.microsoft.com/office/powerpoint/2010/main" val="12102287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
Segundo nivel
Tercer nivel
Cuarto nivel
Quinto nivel</a:t>
            </a:r>
            <a:endParaRPr lang="en-US" dirty="0"/>
          </a:p>
        </p:txBody>
      </p:sp>
      <p:sp>
        <p:nvSpPr>
          <p:cNvPr id="4" name="Content Placeholder 3"/>
          <p:cNvSpPr>
            <a:spLocks noGrp="1"/>
          </p:cNvSpPr>
          <p:nvPr>
            <p:ph sz="half" idx="2"/>
          </p:nvPr>
        </p:nvSpPr>
        <p:spPr>
          <a:xfrm>
            <a:off x="629842" y="2505075"/>
            <a:ext cx="3868340" cy="3684588"/>
          </a:xfrm>
        </p:spPr>
        <p:txBody>
          <a:bodyPr/>
          <a:lstStyle/>
          <a:p>
            <a:pPr lvl="0"/>
            <a:r>
              <a:rPr lang="es-ES"/>
              <a:t>Editar los estilos de texto del patrón
Segundo nivel
Tercer nivel
Cuarto nivel
Quinto nivel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
Segundo nivel
Tercer nivel
Cuarto nivel
Quinto nivel</a:t>
            </a:r>
            <a:endParaRPr lang="en-US" dirty="0"/>
          </a:p>
        </p:txBody>
      </p:sp>
      <p:sp>
        <p:nvSpPr>
          <p:cNvPr id="6" name="Content Placeholder 5"/>
          <p:cNvSpPr>
            <a:spLocks noGrp="1"/>
          </p:cNvSpPr>
          <p:nvPr>
            <p:ph sz="quarter" idx="4"/>
          </p:nvPr>
        </p:nvSpPr>
        <p:spPr>
          <a:xfrm>
            <a:off x="4629150" y="2505075"/>
            <a:ext cx="3887391" cy="3684588"/>
          </a:xfrm>
        </p:spPr>
        <p:txBody>
          <a:bodyPr/>
          <a:lstStyle/>
          <a:p>
            <a:pPr lvl="0"/>
            <a:r>
              <a:rPr lang="es-ES"/>
              <a:t>Editar los estilos de texto del patrón
Segundo nivel
Tercer nivel
Cuarto nivel
Quinto nivel</a:t>
            </a:r>
            <a:endParaRPr lang="en-US" dirty="0"/>
          </a:p>
        </p:txBody>
      </p:sp>
      <p:sp>
        <p:nvSpPr>
          <p:cNvPr id="7" name="Date Placeholder 6"/>
          <p:cNvSpPr>
            <a:spLocks noGrp="1"/>
          </p:cNvSpPr>
          <p:nvPr>
            <p:ph type="dt" sz="half" idx="10"/>
          </p:nvPr>
        </p:nvSpPr>
        <p:spPr/>
        <p:txBody>
          <a:bodyPr/>
          <a:lstStyle/>
          <a:p>
            <a:fld id="{7FB715DD-EE18-0E4F-AE58-725824413A8D}" type="datetimeFigureOut">
              <a:rPr lang="es-CL" smtClean="0"/>
              <a:t>26-04-24</a:t>
            </a:fld>
            <a:endParaRPr lang="es-CL"/>
          </a:p>
        </p:txBody>
      </p:sp>
      <p:sp>
        <p:nvSpPr>
          <p:cNvPr id="8" name="Footer Placeholder 7"/>
          <p:cNvSpPr>
            <a:spLocks noGrp="1"/>
          </p:cNvSpPr>
          <p:nvPr>
            <p:ph type="ftr" sz="quarter" idx="11"/>
          </p:nvPr>
        </p:nvSpPr>
        <p:spPr/>
        <p:txBody>
          <a:bodyPr/>
          <a:lstStyle/>
          <a:p>
            <a:endParaRPr lang="es-CL"/>
          </a:p>
        </p:txBody>
      </p:sp>
      <p:sp>
        <p:nvSpPr>
          <p:cNvPr id="9" name="Slide Number Placeholder 8"/>
          <p:cNvSpPr>
            <a:spLocks noGrp="1"/>
          </p:cNvSpPr>
          <p:nvPr>
            <p:ph type="sldNum" sz="quarter" idx="12"/>
          </p:nvPr>
        </p:nvSpPr>
        <p:spPr/>
        <p:txBody>
          <a:bodyPr/>
          <a:lstStyle/>
          <a:p>
            <a:fld id="{AEE84F99-F311-5945-B0DD-41D98555A305}" type="slidenum">
              <a:rPr lang="es-CL" smtClean="0"/>
              <a:t>‹Nº›</a:t>
            </a:fld>
            <a:endParaRPr lang="es-CL"/>
          </a:p>
        </p:txBody>
      </p:sp>
    </p:spTree>
    <p:extLst>
      <p:ext uri="{BB962C8B-B14F-4D97-AF65-F5344CB8AC3E}">
        <p14:creationId xmlns:p14="http://schemas.microsoft.com/office/powerpoint/2010/main" val="4398014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7FB715DD-EE18-0E4F-AE58-725824413A8D}" type="datetimeFigureOut">
              <a:rPr lang="es-CL" smtClean="0"/>
              <a:t>26-04-24</a:t>
            </a:fld>
            <a:endParaRPr lang="es-CL"/>
          </a:p>
        </p:txBody>
      </p:sp>
      <p:sp>
        <p:nvSpPr>
          <p:cNvPr id="4" name="Footer Placeholder 3"/>
          <p:cNvSpPr>
            <a:spLocks noGrp="1"/>
          </p:cNvSpPr>
          <p:nvPr>
            <p:ph type="ftr" sz="quarter" idx="11"/>
          </p:nvPr>
        </p:nvSpPr>
        <p:spPr/>
        <p:txBody>
          <a:bodyPr/>
          <a:lstStyle/>
          <a:p>
            <a:endParaRPr lang="es-CL"/>
          </a:p>
        </p:txBody>
      </p:sp>
      <p:sp>
        <p:nvSpPr>
          <p:cNvPr id="5" name="Slide Number Placeholder 4"/>
          <p:cNvSpPr>
            <a:spLocks noGrp="1"/>
          </p:cNvSpPr>
          <p:nvPr>
            <p:ph type="sldNum" sz="quarter" idx="12"/>
          </p:nvPr>
        </p:nvSpPr>
        <p:spPr/>
        <p:txBody>
          <a:bodyPr/>
          <a:lstStyle/>
          <a:p>
            <a:fld id="{AEE84F99-F311-5945-B0DD-41D98555A305}" type="slidenum">
              <a:rPr lang="es-CL" smtClean="0"/>
              <a:t>‹Nº›</a:t>
            </a:fld>
            <a:endParaRPr lang="es-CL"/>
          </a:p>
        </p:txBody>
      </p:sp>
    </p:spTree>
    <p:extLst>
      <p:ext uri="{BB962C8B-B14F-4D97-AF65-F5344CB8AC3E}">
        <p14:creationId xmlns:p14="http://schemas.microsoft.com/office/powerpoint/2010/main" val="17542790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FB715DD-EE18-0E4F-AE58-725824413A8D}" type="datetimeFigureOut">
              <a:rPr lang="es-CL" smtClean="0"/>
              <a:t>26-04-24</a:t>
            </a:fld>
            <a:endParaRPr lang="es-CL"/>
          </a:p>
        </p:txBody>
      </p:sp>
      <p:sp>
        <p:nvSpPr>
          <p:cNvPr id="3" name="Footer Placeholder 2"/>
          <p:cNvSpPr>
            <a:spLocks noGrp="1"/>
          </p:cNvSpPr>
          <p:nvPr>
            <p:ph type="ftr" sz="quarter" idx="11"/>
          </p:nvPr>
        </p:nvSpPr>
        <p:spPr/>
        <p:txBody>
          <a:bodyPr/>
          <a:lstStyle/>
          <a:p>
            <a:endParaRPr lang="es-CL"/>
          </a:p>
        </p:txBody>
      </p:sp>
      <p:sp>
        <p:nvSpPr>
          <p:cNvPr id="4" name="Slide Number Placeholder 3"/>
          <p:cNvSpPr>
            <a:spLocks noGrp="1"/>
          </p:cNvSpPr>
          <p:nvPr>
            <p:ph type="sldNum" sz="quarter" idx="12"/>
          </p:nvPr>
        </p:nvSpPr>
        <p:spPr/>
        <p:txBody>
          <a:bodyPr/>
          <a:lstStyle/>
          <a:p>
            <a:fld id="{AEE84F99-F311-5945-B0DD-41D98555A305}" type="slidenum">
              <a:rPr lang="es-CL" smtClean="0"/>
              <a:t>‹Nº›</a:t>
            </a:fld>
            <a:endParaRPr lang="es-CL"/>
          </a:p>
        </p:txBody>
      </p:sp>
    </p:spTree>
    <p:extLst>
      <p:ext uri="{BB962C8B-B14F-4D97-AF65-F5344CB8AC3E}">
        <p14:creationId xmlns:p14="http://schemas.microsoft.com/office/powerpoint/2010/main" val="229582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los estilos de texto del patrón
Segundo nivel
Tercer nivel
Cuarto nivel
Quinto nivel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
Segundo nivel
Tercer nivel
Cuarto nivel
Quinto nivel</a:t>
            </a:r>
            <a:endParaRPr lang="en-US" dirty="0"/>
          </a:p>
        </p:txBody>
      </p:sp>
      <p:sp>
        <p:nvSpPr>
          <p:cNvPr id="5" name="Date Placeholder 4"/>
          <p:cNvSpPr>
            <a:spLocks noGrp="1"/>
          </p:cNvSpPr>
          <p:nvPr>
            <p:ph type="dt" sz="half" idx="10"/>
          </p:nvPr>
        </p:nvSpPr>
        <p:spPr/>
        <p:txBody>
          <a:bodyPr/>
          <a:lstStyle/>
          <a:p>
            <a:fld id="{7FB715DD-EE18-0E4F-AE58-725824413A8D}" type="datetimeFigureOut">
              <a:rPr lang="es-CL" smtClean="0"/>
              <a:t>26-04-24</a:t>
            </a:fld>
            <a:endParaRPr lang="es-CL"/>
          </a:p>
        </p:txBody>
      </p:sp>
      <p:sp>
        <p:nvSpPr>
          <p:cNvPr id="6" name="Footer Placeholder 5"/>
          <p:cNvSpPr>
            <a:spLocks noGrp="1"/>
          </p:cNvSpPr>
          <p:nvPr>
            <p:ph type="ftr" sz="quarter" idx="11"/>
          </p:nvPr>
        </p:nvSpPr>
        <p:spPr/>
        <p:txBody>
          <a:bodyPr/>
          <a:lstStyle/>
          <a:p>
            <a:endParaRPr lang="es-CL"/>
          </a:p>
        </p:txBody>
      </p:sp>
      <p:sp>
        <p:nvSpPr>
          <p:cNvPr id="7" name="Slide Number Placeholder 6"/>
          <p:cNvSpPr>
            <a:spLocks noGrp="1"/>
          </p:cNvSpPr>
          <p:nvPr>
            <p:ph type="sldNum" sz="quarter" idx="12"/>
          </p:nvPr>
        </p:nvSpPr>
        <p:spPr/>
        <p:txBody>
          <a:bodyPr/>
          <a:lstStyle/>
          <a:p>
            <a:fld id="{AEE84F99-F311-5945-B0DD-41D98555A305}" type="slidenum">
              <a:rPr lang="es-CL" smtClean="0"/>
              <a:t>‹Nº›</a:t>
            </a:fld>
            <a:endParaRPr lang="es-CL"/>
          </a:p>
        </p:txBody>
      </p:sp>
    </p:spTree>
    <p:extLst>
      <p:ext uri="{BB962C8B-B14F-4D97-AF65-F5344CB8AC3E}">
        <p14:creationId xmlns:p14="http://schemas.microsoft.com/office/powerpoint/2010/main" val="14291792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
Segundo nivel
Tercer nivel
Cuarto nivel
Quinto nivel</a:t>
            </a:r>
            <a:endParaRPr lang="en-US" dirty="0"/>
          </a:p>
        </p:txBody>
      </p:sp>
      <p:sp>
        <p:nvSpPr>
          <p:cNvPr id="5" name="Date Placeholder 4"/>
          <p:cNvSpPr>
            <a:spLocks noGrp="1"/>
          </p:cNvSpPr>
          <p:nvPr>
            <p:ph type="dt" sz="half" idx="10"/>
          </p:nvPr>
        </p:nvSpPr>
        <p:spPr/>
        <p:txBody>
          <a:bodyPr/>
          <a:lstStyle/>
          <a:p>
            <a:fld id="{7FB715DD-EE18-0E4F-AE58-725824413A8D}" type="datetimeFigureOut">
              <a:rPr lang="es-CL" smtClean="0"/>
              <a:t>26-04-24</a:t>
            </a:fld>
            <a:endParaRPr lang="es-CL"/>
          </a:p>
        </p:txBody>
      </p:sp>
      <p:sp>
        <p:nvSpPr>
          <p:cNvPr id="6" name="Footer Placeholder 5"/>
          <p:cNvSpPr>
            <a:spLocks noGrp="1"/>
          </p:cNvSpPr>
          <p:nvPr>
            <p:ph type="ftr" sz="quarter" idx="11"/>
          </p:nvPr>
        </p:nvSpPr>
        <p:spPr/>
        <p:txBody>
          <a:bodyPr/>
          <a:lstStyle/>
          <a:p>
            <a:endParaRPr lang="es-CL"/>
          </a:p>
        </p:txBody>
      </p:sp>
      <p:sp>
        <p:nvSpPr>
          <p:cNvPr id="7" name="Slide Number Placeholder 6"/>
          <p:cNvSpPr>
            <a:spLocks noGrp="1"/>
          </p:cNvSpPr>
          <p:nvPr>
            <p:ph type="sldNum" sz="quarter" idx="12"/>
          </p:nvPr>
        </p:nvSpPr>
        <p:spPr/>
        <p:txBody>
          <a:bodyPr/>
          <a:lstStyle/>
          <a:p>
            <a:fld id="{AEE84F99-F311-5945-B0DD-41D98555A305}" type="slidenum">
              <a:rPr lang="es-CL" smtClean="0"/>
              <a:t>‹Nº›</a:t>
            </a:fld>
            <a:endParaRPr lang="es-CL"/>
          </a:p>
        </p:txBody>
      </p:sp>
    </p:spTree>
    <p:extLst>
      <p:ext uri="{BB962C8B-B14F-4D97-AF65-F5344CB8AC3E}">
        <p14:creationId xmlns:p14="http://schemas.microsoft.com/office/powerpoint/2010/main" val="22579958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los estilos de texto del patrón
Segundo nivel
Tercer nivel
Cuarto nivel
Quinto nivel</a:t>
            </a:r>
            <a:endParaRPr lang="en-US" dirty="0"/>
          </a:p>
        </p:txBody>
      </p:sp>
      <p:sp>
        <p:nvSpPr>
          <p:cNvPr id="4" name="Date Placeholder 3"/>
          <p:cNvSpPr>
            <a:spLocks noGrp="1"/>
          </p:cNvSpPr>
          <p:nvPr>
            <p:ph type="dt" sz="half" idx="10"/>
          </p:nvPr>
        </p:nvSpPr>
        <p:spPr/>
        <p:txBody>
          <a:bodyPr/>
          <a:lstStyle/>
          <a:p>
            <a:fld id="{7FB715DD-EE18-0E4F-AE58-725824413A8D}" type="datetimeFigureOut">
              <a:rPr lang="es-CL" smtClean="0"/>
              <a:t>26-04-24</a:t>
            </a:fld>
            <a:endParaRPr lang="es-CL"/>
          </a:p>
        </p:txBody>
      </p:sp>
      <p:sp>
        <p:nvSpPr>
          <p:cNvPr id="5" name="Footer Placeholder 4"/>
          <p:cNvSpPr>
            <a:spLocks noGrp="1"/>
          </p:cNvSpPr>
          <p:nvPr>
            <p:ph type="ftr" sz="quarter" idx="11"/>
          </p:nvPr>
        </p:nvSpPr>
        <p:spPr/>
        <p:txBody>
          <a:bodyPr/>
          <a:lstStyle/>
          <a:p>
            <a:endParaRPr lang="es-CL"/>
          </a:p>
        </p:txBody>
      </p:sp>
      <p:sp>
        <p:nvSpPr>
          <p:cNvPr id="6" name="Slide Number Placeholder 5"/>
          <p:cNvSpPr>
            <a:spLocks noGrp="1"/>
          </p:cNvSpPr>
          <p:nvPr>
            <p:ph type="sldNum" sz="quarter" idx="12"/>
          </p:nvPr>
        </p:nvSpPr>
        <p:spPr/>
        <p:txBody>
          <a:bodyPr/>
          <a:lstStyle/>
          <a:p>
            <a:fld id="{AEE84F99-F311-5945-B0DD-41D98555A305}" type="slidenum">
              <a:rPr lang="es-CL" smtClean="0"/>
              <a:t>‹Nº›</a:t>
            </a:fld>
            <a:endParaRPr lang="es-CL"/>
          </a:p>
        </p:txBody>
      </p:sp>
    </p:spTree>
    <p:extLst>
      <p:ext uri="{BB962C8B-B14F-4D97-AF65-F5344CB8AC3E}">
        <p14:creationId xmlns:p14="http://schemas.microsoft.com/office/powerpoint/2010/main" val="23604512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s-ES"/>
              <a:t>Editar los estilos de texto del patrón
Segundo nivel
Tercer nivel
Cuarto nivel
Quinto nivel</a:t>
            </a:r>
            <a:endParaRPr lang="en-US" dirty="0"/>
          </a:p>
        </p:txBody>
      </p:sp>
      <p:sp>
        <p:nvSpPr>
          <p:cNvPr id="4" name="Date Placeholder 3"/>
          <p:cNvSpPr>
            <a:spLocks noGrp="1"/>
          </p:cNvSpPr>
          <p:nvPr>
            <p:ph type="dt" sz="half" idx="10"/>
          </p:nvPr>
        </p:nvSpPr>
        <p:spPr/>
        <p:txBody>
          <a:bodyPr/>
          <a:lstStyle/>
          <a:p>
            <a:fld id="{7FB715DD-EE18-0E4F-AE58-725824413A8D}" type="datetimeFigureOut">
              <a:rPr lang="es-CL" smtClean="0"/>
              <a:t>26-04-24</a:t>
            </a:fld>
            <a:endParaRPr lang="es-CL"/>
          </a:p>
        </p:txBody>
      </p:sp>
      <p:sp>
        <p:nvSpPr>
          <p:cNvPr id="5" name="Footer Placeholder 4"/>
          <p:cNvSpPr>
            <a:spLocks noGrp="1"/>
          </p:cNvSpPr>
          <p:nvPr>
            <p:ph type="ftr" sz="quarter" idx="11"/>
          </p:nvPr>
        </p:nvSpPr>
        <p:spPr/>
        <p:txBody>
          <a:bodyPr/>
          <a:lstStyle/>
          <a:p>
            <a:endParaRPr lang="es-CL"/>
          </a:p>
        </p:txBody>
      </p:sp>
      <p:sp>
        <p:nvSpPr>
          <p:cNvPr id="6" name="Slide Number Placeholder 5"/>
          <p:cNvSpPr>
            <a:spLocks noGrp="1"/>
          </p:cNvSpPr>
          <p:nvPr>
            <p:ph type="sldNum" sz="quarter" idx="12"/>
          </p:nvPr>
        </p:nvSpPr>
        <p:spPr/>
        <p:txBody>
          <a:bodyPr/>
          <a:lstStyle/>
          <a:p>
            <a:fld id="{AEE84F99-F311-5945-B0DD-41D98555A305}" type="slidenum">
              <a:rPr lang="es-CL" smtClean="0"/>
              <a:t>‹Nº›</a:t>
            </a:fld>
            <a:endParaRPr lang="es-CL"/>
          </a:p>
        </p:txBody>
      </p:sp>
    </p:spTree>
    <p:extLst>
      <p:ext uri="{BB962C8B-B14F-4D97-AF65-F5344CB8AC3E}">
        <p14:creationId xmlns:p14="http://schemas.microsoft.com/office/powerpoint/2010/main" val="6480174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2000" b="-2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a:t>Editar los estilos de texto del patrón
Segundo nivel
Tercer nivel
Cuarto nivel
Quinto nivel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B715DD-EE18-0E4F-AE58-725824413A8D}" type="datetimeFigureOut">
              <a:rPr lang="es-CL" smtClean="0"/>
              <a:t>26-04-24</a:t>
            </a:fld>
            <a:endParaRPr lang="es-CL"/>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L"/>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EE84F99-F311-5945-B0DD-41D98555A305}" type="slidenum">
              <a:rPr lang="es-CL" smtClean="0"/>
              <a:t>‹Nº›</a:t>
            </a:fld>
            <a:endParaRPr lang="es-CL"/>
          </a:p>
        </p:txBody>
      </p:sp>
    </p:spTree>
    <p:extLst>
      <p:ext uri="{BB962C8B-B14F-4D97-AF65-F5344CB8AC3E}">
        <p14:creationId xmlns:p14="http://schemas.microsoft.com/office/powerpoint/2010/main" val="287784729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5.emf"/><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0000"/>
            <a:lum/>
          </a:blip>
          <a:srcRect/>
          <a:stretch>
            <a:fillRect t="-2000" b="-2000"/>
          </a:stretch>
        </a:blip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D336A1E6-1F2C-6344-B62C-916E25D67812}"/>
              </a:ext>
            </a:extLst>
          </p:cNvPr>
          <p:cNvPicPr>
            <a:picLocks noChangeAspect="1"/>
          </p:cNvPicPr>
          <p:nvPr/>
        </p:nvPicPr>
        <p:blipFill>
          <a:blip r:embed="rId3"/>
          <a:stretch>
            <a:fillRect/>
          </a:stretch>
        </p:blipFill>
        <p:spPr>
          <a:xfrm>
            <a:off x="0" y="0"/>
            <a:ext cx="142613" cy="6858000"/>
          </a:xfrm>
          <a:prstGeom prst="rect">
            <a:avLst/>
          </a:prstGeom>
        </p:spPr>
      </p:pic>
      <p:sp>
        <p:nvSpPr>
          <p:cNvPr id="6" name="Título 1">
            <a:extLst>
              <a:ext uri="{FF2B5EF4-FFF2-40B4-BE49-F238E27FC236}">
                <a16:creationId xmlns:a16="http://schemas.microsoft.com/office/drawing/2014/main" id="{B4EC1243-3E7A-3746-9D8C-5113623AB62F}"/>
              </a:ext>
            </a:extLst>
          </p:cNvPr>
          <p:cNvSpPr>
            <a:spLocks noGrp="1"/>
          </p:cNvSpPr>
          <p:nvPr>
            <p:ph type="ctrTitle"/>
          </p:nvPr>
        </p:nvSpPr>
        <p:spPr>
          <a:xfrm>
            <a:off x="708434" y="3068059"/>
            <a:ext cx="7751427" cy="874767"/>
          </a:xfrm>
        </p:spPr>
        <p:txBody>
          <a:bodyPr>
            <a:normAutofit/>
          </a:bodyPr>
          <a:lstStyle/>
          <a:p>
            <a:r>
              <a:rPr lang="es-CL" sz="4800" dirty="0"/>
              <a:t>Agregar título</a:t>
            </a:r>
          </a:p>
        </p:txBody>
      </p:sp>
      <p:pic>
        <p:nvPicPr>
          <p:cNvPr id="7" name="Imagen 6">
            <a:extLst>
              <a:ext uri="{FF2B5EF4-FFF2-40B4-BE49-F238E27FC236}">
                <a16:creationId xmlns:a16="http://schemas.microsoft.com/office/drawing/2014/main" id="{F61CE977-FC13-334A-99D7-BC39DAC3DBCE}"/>
              </a:ext>
            </a:extLst>
          </p:cNvPr>
          <p:cNvPicPr>
            <a:picLocks noChangeAspect="1"/>
          </p:cNvPicPr>
          <p:nvPr/>
        </p:nvPicPr>
        <p:blipFill>
          <a:blip r:embed="rId4"/>
          <a:stretch>
            <a:fillRect/>
          </a:stretch>
        </p:blipFill>
        <p:spPr>
          <a:xfrm>
            <a:off x="2381601" y="720586"/>
            <a:ext cx="4405094" cy="1355414"/>
          </a:xfrm>
          <a:prstGeom prst="rect">
            <a:avLst/>
          </a:prstGeom>
        </p:spPr>
      </p:pic>
      <p:sp>
        <p:nvSpPr>
          <p:cNvPr id="8" name="Subtítulo 2">
            <a:extLst>
              <a:ext uri="{FF2B5EF4-FFF2-40B4-BE49-F238E27FC236}">
                <a16:creationId xmlns:a16="http://schemas.microsoft.com/office/drawing/2014/main" id="{C032AF16-AA36-7C46-809A-3F21C2556821}"/>
              </a:ext>
            </a:extLst>
          </p:cNvPr>
          <p:cNvSpPr>
            <a:spLocks noGrp="1"/>
          </p:cNvSpPr>
          <p:nvPr>
            <p:ph type="subTitle" idx="1"/>
          </p:nvPr>
        </p:nvSpPr>
        <p:spPr>
          <a:xfrm>
            <a:off x="1115735" y="3942826"/>
            <a:ext cx="7197754" cy="367677"/>
          </a:xfrm>
        </p:spPr>
        <p:txBody>
          <a:bodyPr>
            <a:normAutofit fontScale="92500" lnSpcReduction="10000"/>
          </a:bodyPr>
          <a:lstStyle/>
          <a:p>
            <a:r>
              <a:rPr lang="es-CL" dirty="0"/>
              <a:t>Subtítulo</a:t>
            </a:r>
          </a:p>
        </p:txBody>
      </p:sp>
    </p:spTree>
    <p:extLst>
      <p:ext uri="{BB962C8B-B14F-4D97-AF65-F5344CB8AC3E}">
        <p14:creationId xmlns:p14="http://schemas.microsoft.com/office/powerpoint/2010/main" val="9390548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0000"/>
            <a:lum/>
          </a:blip>
          <a:srcRect/>
          <a:stretch>
            <a:fillRect t="-2000" b="-2000"/>
          </a:stretch>
        </a:blip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D336A1E6-1F2C-6344-B62C-916E25D67812}"/>
              </a:ext>
            </a:extLst>
          </p:cNvPr>
          <p:cNvPicPr>
            <a:picLocks noChangeAspect="1"/>
          </p:cNvPicPr>
          <p:nvPr/>
        </p:nvPicPr>
        <p:blipFill>
          <a:blip r:embed="rId3"/>
          <a:stretch>
            <a:fillRect/>
          </a:stretch>
        </p:blipFill>
        <p:spPr>
          <a:xfrm>
            <a:off x="0" y="0"/>
            <a:ext cx="142613" cy="6858000"/>
          </a:xfrm>
          <a:prstGeom prst="rect">
            <a:avLst/>
          </a:prstGeom>
        </p:spPr>
      </p:pic>
      <p:sp>
        <p:nvSpPr>
          <p:cNvPr id="16" name="Título 1">
            <a:extLst>
              <a:ext uri="{FF2B5EF4-FFF2-40B4-BE49-F238E27FC236}">
                <a16:creationId xmlns:a16="http://schemas.microsoft.com/office/drawing/2014/main" id="{A5FC8554-2F68-C945-BAF0-4E3CD6113425}"/>
              </a:ext>
            </a:extLst>
          </p:cNvPr>
          <p:cNvSpPr>
            <a:spLocks noGrp="1"/>
          </p:cNvSpPr>
          <p:nvPr>
            <p:ph type="ctrTitle"/>
          </p:nvPr>
        </p:nvSpPr>
        <p:spPr>
          <a:xfrm>
            <a:off x="673936" y="1468137"/>
            <a:ext cx="2220266" cy="494887"/>
          </a:xfrm>
        </p:spPr>
        <p:txBody>
          <a:bodyPr>
            <a:normAutofit/>
          </a:bodyPr>
          <a:lstStyle/>
          <a:p>
            <a:r>
              <a:rPr lang="es-CL" sz="2400" b="1" dirty="0"/>
              <a:t>Agregar título</a:t>
            </a:r>
          </a:p>
        </p:txBody>
      </p:sp>
      <p:sp>
        <p:nvSpPr>
          <p:cNvPr id="19" name="Subtítulo 2">
            <a:extLst>
              <a:ext uri="{FF2B5EF4-FFF2-40B4-BE49-F238E27FC236}">
                <a16:creationId xmlns:a16="http://schemas.microsoft.com/office/drawing/2014/main" id="{7D723F68-EF4F-584C-AB8F-03A479899393}"/>
              </a:ext>
            </a:extLst>
          </p:cNvPr>
          <p:cNvSpPr>
            <a:spLocks noGrp="1"/>
          </p:cNvSpPr>
          <p:nvPr>
            <p:ph type="subTitle" idx="1"/>
          </p:nvPr>
        </p:nvSpPr>
        <p:spPr>
          <a:xfrm>
            <a:off x="3078933" y="1600328"/>
            <a:ext cx="3313478" cy="3458234"/>
          </a:xfrm>
        </p:spPr>
        <p:txBody>
          <a:bodyPr>
            <a:noAutofit/>
          </a:bodyPr>
          <a:lstStyle/>
          <a:p>
            <a:pPr algn="l"/>
            <a:r>
              <a:rPr lang="es-CL" sz="1800" dirty="0">
                <a:latin typeface="+mj-lt"/>
              </a:rPr>
              <a:t>Lorem ipsum dolor sit amet, consectetuer adipiscing elit. Aenean commodo ligula eget dolor. Aenean massa. Cum sociis natoque penatibus et magnis dis parturient montes, nascetur ridiculus mus. Donec quam felis, ultricies nec, pellentesque eu, pretium quis, sem. Nulla consequat massa quis enim. Donec pede justo, fringilla vel, aliquet nec, vulputate eget, arcu. </a:t>
            </a:r>
          </a:p>
        </p:txBody>
      </p:sp>
      <p:pic>
        <p:nvPicPr>
          <p:cNvPr id="21" name="Imagen 20">
            <a:extLst>
              <a:ext uri="{FF2B5EF4-FFF2-40B4-BE49-F238E27FC236}">
                <a16:creationId xmlns:a16="http://schemas.microsoft.com/office/drawing/2014/main" id="{90B60BAF-9B48-5840-9E60-22F4435B9610}"/>
              </a:ext>
            </a:extLst>
          </p:cNvPr>
          <p:cNvPicPr>
            <a:picLocks noChangeAspect="1"/>
          </p:cNvPicPr>
          <p:nvPr/>
        </p:nvPicPr>
        <p:blipFill>
          <a:blip r:embed="rId4"/>
          <a:stretch>
            <a:fillRect/>
          </a:stretch>
        </p:blipFill>
        <p:spPr>
          <a:xfrm>
            <a:off x="7495983" y="352540"/>
            <a:ext cx="1350513" cy="730007"/>
          </a:xfrm>
          <a:prstGeom prst="rect">
            <a:avLst/>
          </a:prstGeom>
        </p:spPr>
      </p:pic>
      <p:pic>
        <p:nvPicPr>
          <p:cNvPr id="25" name="Imagen 24">
            <a:extLst>
              <a:ext uri="{FF2B5EF4-FFF2-40B4-BE49-F238E27FC236}">
                <a16:creationId xmlns:a16="http://schemas.microsoft.com/office/drawing/2014/main" id="{EF461099-4B27-2C42-B81E-8896B9A8A990}"/>
              </a:ext>
            </a:extLst>
          </p:cNvPr>
          <p:cNvPicPr>
            <a:picLocks noChangeAspect="1"/>
          </p:cNvPicPr>
          <p:nvPr/>
        </p:nvPicPr>
        <p:blipFill>
          <a:blip r:embed="rId5"/>
          <a:stretch>
            <a:fillRect/>
          </a:stretch>
        </p:blipFill>
        <p:spPr>
          <a:xfrm>
            <a:off x="3078933" y="6059277"/>
            <a:ext cx="3107316" cy="439220"/>
          </a:xfrm>
          <a:prstGeom prst="rect">
            <a:avLst/>
          </a:prstGeom>
        </p:spPr>
      </p:pic>
    </p:spTree>
    <p:extLst>
      <p:ext uri="{BB962C8B-B14F-4D97-AF65-F5344CB8AC3E}">
        <p14:creationId xmlns:p14="http://schemas.microsoft.com/office/powerpoint/2010/main" val="688103328"/>
      </p:ext>
    </p:extLst>
  </p:cSld>
  <p:clrMapOvr>
    <a:masterClrMapping/>
  </p:clrMapOvr>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TotalTime>
  <Words>74</Words>
  <Application>Microsoft Macintosh PowerPoint</Application>
  <PresentationFormat>Carta (216 x 279 mm)</PresentationFormat>
  <Paragraphs>4</Paragraphs>
  <Slides>2</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2</vt:i4>
      </vt:variant>
    </vt:vector>
  </HeadingPairs>
  <TitlesOfParts>
    <vt:vector size="6" baseType="lpstr">
      <vt:lpstr>Arial</vt:lpstr>
      <vt:lpstr>Calibri</vt:lpstr>
      <vt:lpstr>Calibri Light</vt:lpstr>
      <vt:lpstr>Tema de Office</vt:lpstr>
      <vt:lpstr>Agregar título</vt:lpstr>
      <vt:lpstr>Agregar título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Agregar título</dc:title>
  <dc:creator>Microsoft Office User</dc:creator>
  <cp:lastModifiedBy>Microsoft Office User</cp:lastModifiedBy>
  <cp:revision>2</cp:revision>
  <dcterms:created xsi:type="dcterms:W3CDTF">2024-04-26T14:01:54Z</dcterms:created>
  <dcterms:modified xsi:type="dcterms:W3CDTF">2024-04-26T14:09:37Z</dcterms:modified>
</cp:coreProperties>
</file>