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5"/>
    <p:restoredTop sz="94655"/>
  </p:normalViewPr>
  <p:slideViewPr>
    <p:cSldViewPr snapToGrid="0" snapToObjects="1">
      <p:cViewPr varScale="1">
        <p:scale>
          <a:sx n="121" d="100"/>
          <a:sy n="121" d="100"/>
        </p:scale>
        <p:origin x="176" y="1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6E056-563A-004A-882B-D4100957EE3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CD335DEB-4650-0642-A2B9-B172705C63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48B852D-047C-A54B-9C78-799448F49F7B}"/>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40FA09D3-BAFA-4B46-9A2C-8DD8A2CA371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5577FE0-FAB8-4049-9289-8E89B78EB22F}"/>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1106443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21379B-5239-A440-B819-9A98255FCD0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4B91716B-631D-434C-BBB8-97D8B341B7F7}"/>
              </a:ext>
            </a:extLst>
          </p:cNvPr>
          <p:cNvSpPr>
            <a:spLocks noGrp="1"/>
          </p:cNvSpPr>
          <p:nvPr>
            <p:ph idx="1"/>
          </p:nvPr>
        </p:nvSpPr>
        <p:spPr/>
        <p:txBody>
          <a:bodyPr/>
          <a:lstStyle/>
          <a:p>
            <a:r>
              <a:rPr lang="es-ES"/>
              <a:t>Editar los estilos de texto del patrón
Segundo nivel
Tercer nivel
Cuarto nivel
Quinto nivel</a:t>
            </a:r>
            <a:endParaRPr lang="es-CL"/>
          </a:p>
        </p:txBody>
      </p:sp>
      <p:sp>
        <p:nvSpPr>
          <p:cNvPr id="4" name="Marcador de fecha 3">
            <a:extLst>
              <a:ext uri="{FF2B5EF4-FFF2-40B4-BE49-F238E27FC236}">
                <a16:creationId xmlns:a16="http://schemas.microsoft.com/office/drawing/2014/main" id="{E78227AC-D3FA-2343-9C1D-B4A2186750BA}"/>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15DC646D-CA42-A144-864E-1EE55BC5F9F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291EC81-7E0A-1D45-8DC2-3D54435B5AEB}"/>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1252957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483C9D-E90B-D742-AE04-0BE853E4206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EA5226C-1701-D541-92DA-66CAB0615E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CL"/>
          </a:p>
        </p:txBody>
      </p:sp>
      <p:sp>
        <p:nvSpPr>
          <p:cNvPr id="4" name="Marcador de fecha 3">
            <a:extLst>
              <a:ext uri="{FF2B5EF4-FFF2-40B4-BE49-F238E27FC236}">
                <a16:creationId xmlns:a16="http://schemas.microsoft.com/office/drawing/2014/main" id="{EE7152BF-92D9-D04B-AA26-D56A5D722A56}"/>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F4D368CB-E8CA-F040-8AFA-DBBC25B2FFE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1794786-6109-A041-A39B-7082F4588C43}"/>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424194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7BE78E-D221-A64A-969F-B3B8AEA56FA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E36FBCA-B0E5-9043-9BEF-A816277AC2E3}"/>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CL"/>
          </a:p>
        </p:txBody>
      </p:sp>
      <p:sp>
        <p:nvSpPr>
          <p:cNvPr id="4" name="Marcador de contenido 3">
            <a:extLst>
              <a:ext uri="{FF2B5EF4-FFF2-40B4-BE49-F238E27FC236}">
                <a16:creationId xmlns:a16="http://schemas.microsoft.com/office/drawing/2014/main" id="{9E11B379-4100-A34A-8E5D-FB5A1BA6DBD7}"/>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CL"/>
          </a:p>
        </p:txBody>
      </p:sp>
      <p:sp>
        <p:nvSpPr>
          <p:cNvPr id="5" name="Marcador de fecha 4">
            <a:extLst>
              <a:ext uri="{FF2B5EF4-FFF2-40B4-BE49-F238E27FC236}">
                <a16:creationId xmlns:a16="http://schemas.microsoft.com/office/drawing/2014/main" id="{5B6DD122-1245-7042-9C4F-061D2A366217}"/>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6" name="Marcador de pie de página 5">
            <a:extLst>
              <a:ext uri="{FF2B5EF4-FFF2-40B4-BE49-F238E27FC236}">
                <a16:creationId xmlns:a16="http://schemas.microsoft.com/office/drawing/2014/main" id="{C549F7BA-EA68-694C-89FF-EFD16BBB17A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B7A4900-B23E-CA4E-BCBE-4BF8925827BF}"/>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3888301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E7C2F-349E-B641-A73B-C7671B2E842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3BF018AB-C89E-AA43-868C-74FB866898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CL"/>
          </a:p>
        </p:txBody>
      </p:sp>
      <p:sp>
        <p:nvSpPr>
          <p:cNvPr id="4" name="Marcador de contenido 3">
            <a:extLst>
              <a:ext uri="{FF2B5EF4-FFF2-40B4-BE49-F238E27FC236}">
                <a16:creationId xmlns:a16="http://schemas.microsoft.com/office/drawing/2014/main" id="{C8A1C437-9C31-5A4B-9797-AE0CE2EAD6FE}"/>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CL"/>
          </a:p>
        </p:txBody>
      </p:sp>
      <p:sp>
        <p:nvSpPr>
          <p:cNvPr id="5" name="Marcador de texto 4">
            <a:extLst>
              <a:ext uri="{FF2B5EF4-FFF2-40B4-BE49-F238E27FC236}">
                <a16:creationId xmlns:a16="http://schemas.microsoft.com/office/drawing/2014/main" id="{CE512042-7CE8-F448-A265-01E1AE20E6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CL"/>
          </a:p>
        </p:txBody>
      </p:sp>
      <p:sp>
        <p:nvSpPr>
          <p:cNvPr id="6" name="Marcador de contenido 5">
            <a:extLst>
              <a:ext uri="{FF2B5EF4-FFF2-40B4-BE49-F238E27FC236}">
                <a16:creationId xmlns:a16="http://schemas.microsoft.com/office/drawing/2014/main" id="{D897CDCC-BEE3-F442-8CD6-02EDF489CD6E}"/>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CL"/>
          </a:p>
        </p:txBody>
      </p:sp>
      <p:sp>
        <p:nvSpPr>
          <p:cNvPr id="7" name="Marcador de fecha 6">
            <a:extLst>
              <a:ext uri="{FF2B5EF4-FFF2-40B4-BE49-F238E27FC236}">
                <a16:creationId xmlns:a16="http://schemas.microsoft.com/office/drawing/2014/main" id="{CF079D0A-F441-7F4C-9A87-2B561189CD50}"/>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8" name="Marcador de pie de página 7">
            <a:extLst>
              <a:ext uri="{FF2B5EF4-FFF2-40B4-BE49-F238E27FC236}">
                <a16:creationId xmlns:a16="http://schemas.microsoft.com/office/drawing/2014/main" id="{E5587797-22E0-BF47-A6C2-98DE8C52B6B0}"/>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8775124D-F213-F941-B591-D0D66CD4A597}"/>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3803531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CA372C-3ED9-D54C-BE16-12D57E067FF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6827EBC9-D88D-6044-94E2-8BBBFCD691B7}"/>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4" name="Marcador de pie de página 3">
            <a:extLst>
              <a:ext uri="{FF2B5EF4-FFF2-40B4-BE49-F238E27FC236}">
                <a16:creationId xmlns:a16="http://schemas.microsoft.com/office/drawing/2014/main" id="{A2825E73-D075-0047-91F5-079594E96CB1}"/>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5DB30EC1-7C9F-BB46-9F68-D73BA319AF04}"/>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127323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846E86-B9B4-3140-9328-144C2E726C49}"/>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3" name="Marcador de pie de página 2">
            <a:extLst>
              <a:ext uri="{FF2B5EF4-FFF2-40B4-BE49-F238E27FC236}">
                <a16:creationId xmlns:a16="http://schemas.microsoft.com/office/drawing/2014/main" id="{9F6A82D7-6D7E-D044-9B56-BD737F23651B}"/>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75803ED2-9103-1841-A631-54B01D63BC69}"/>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321314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2A471-AFAA-0A4B-83A9-9B02B092D1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D0B805E-89FC-D04C-8577-053F567867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CL"/>
          </a:p>
        </p:txBody>
      </p:sp>
      <p:sp>
        <p:nvSpPr>
          <p:cNvPr id="4" name="Marcador de texto 3">
            <a:extLst>
              <a:ext uri="{FF2B5EF4-FFF2-40B4-BE49-F238E27FC236}">
                <a16:creationId xmlns:a16="http://schemas.microsoft.com/office/drawing/2014/main" id="{77E5736A-DB05-2341-9012-1D59C0130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CL"/>
          </a:p>
        </p:txBody>
      </p:sp>
      <p:sp>
        <p:nvSpPr>
          <p:cNvPr id="5" name="Marcador de fecha 4">
            <a:extLst>
              <a:ext uri="{FF2B5EF4-FFF2-40B4-BE49-F238E27FC236}">
                <a16:creationId xmlns:a16="http://schemas.microsoft.com/office/drawing/2014/main" id="{3DB718E0-250C-9841-BA9A-E77171522AC3}"/>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6" name="Marcador de pie de página 5">
            <a:extLst>
              <a:ext uri="{FF2B5EF4-FFF2-40B4-BE49-F238E27FC236}">
                <a16:creationId xmlns:a16="http://schemas.microsoft.com/office/drawing/2014/main" id="{3F0F134C-78D0-C44A-BEBD-FA1FE7375C4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6F0B925-98E1-AE49-9B63-2E45B251A7BA}"/>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204608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E328BF-731A-744F-8612-AB6BBCB6EC6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6757EE28-0E55-8C48-A291-8109863FD6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3C37A2B6-EFF6-754C-AD30-AC8DDE7EF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CL"/>
          </a:p>
        </p:txBody>
      </p:sp>
      <p:sp>
        <p:nvSpPr>
          <p:cNvPr id="5" name="Marcador de fecha 4">
            <a:extLst>
              <a:ext uri="{FF2B5EF4-FFF2-40B4-BE49-F238E27FC236}">
                <a16:creationId xmlns:a16="http://schemas.microsoft.com/office/drawing/2014/main" id="{BA0E2BFD-14B7-1949-8B63-276F163AAFFA}"/>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6" name="Marcador de pie de página 5">
            <a:extLst>
              <a:ext uri="{FF2B5EF4-FFF2-40B4-BE49-F238E27FC236}">
                <a16:creationId xmlns:a16="http://schemas.microsoft.com/office/drawing/2014/main" id="{4D11B995-AF10-B042-AB08-6AAC287D5F5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9798EA3-4318-8C45-9A4C-E1376F959569}"/>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3044635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3770CF-AD71-2E4B-99E6-5BFD2B15E68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A5B7E3DC-7C39-784C-9C45-5459374BA0C5}"/>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CL"/>
          </a:p>
        </p:txBody>
      </p:sp>
      <p:sp>
        <p:nvSpPr>
          <p:cNvPr id="4" name="Marcador de fecha 3">
            <a:extLst>
              <a:ext uri="{FF2B5EF4-FFF2-40B4-BE49-F238E27FC236}">
                <a16:creationId xmlns:a16="http://schemas.microsoft.com/office/drawing/2014/main" id="{4996117A-E6CA-E948-B98C-308DF8CA38A3}"/>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567B04A9-6A5C-5749-9AFC-BE8C5E30F56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9ACADA2-908C-A34B-B4EE-496D3B9275D3}"/>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256582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A0009F4-1CCA-FB4D-A144-0F6F880B447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D1E09745-3FBC-1942-92EE-DDC5249223CA}"/>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CL"/>
          </a:p>
        </p:txBody>
      </p:sp>
      <p:sp>
        <p:nvSpPr>
          <p:cNvPr id="4" name="Marcador de fecha 3">
            <a:extLst>
              <a:ext uri="{FF2B5EF4-FFF2-40B4-BE49-F238E27FC236}">
                <a16:creationId xmlns:a16="http://schemas.microsoft.com/office/drawing/2014/main" id="{07765954-C3D4-984E-9C70-49018DB8D36D}"/>
              </a:ext>
            </a:extLst>
          </p:cNvPr>
          <p:cNvSpPr>
            <a:spLocks noGrp="1"/>
          </p:cNvSpPr>
          <p:nvPr>
            <p:ph type="dt" sz="half" idx="10"/>
          </p:nvPr>
        </p:nvSpPr>
        <p:spPr/>
        <p:txBody>
          <a:body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A93B18D6-B393-F645-934F-8CFAD82FBA5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6811A4C-9016-5A40-AD42-AFB80D446CF9}"/>
              </a:ext>
            </a:extLst>
          </p:cNvPr>
          <p:cNvSpPr>
            <a:spLocks noGrp="1"/>
          </p:cNvSpPr>
          <p:nvPr>
            <p:ph type="sldNum" sz="quarter" idx="12"/>
          </p:nvPr>
        </p:nvSpPr>
        <p:spPr/>
        <p:txBody>
          <a:bodyPr/>
          <a:lstStyle/>
          <a:p>
            <a:fld id="{C5BAFDB7-4D0E-4E4A-BBA3-EC4D716B53D6}" type="slidenum">
              <a:rPr lang="es-CL" smtClean="0"/>
              <a:t>‹Nº›</a:t>
            </a:fld>
            <a:endParaRPr lang="es-CL"/>
          </a:p>
        </p:txBody>
      </p:sp>
    </p:spTree>
    <p:extLst>
      <p:ext uri="{BB962C8B-B14F-4D97-AF65-F5344CB8AC3E}">
        <p14:creationId xmlns:p14="http://schemas.microsoft.com/office/powerpoint/2010/main" val="2252855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EC50EEB-8CCC-DA44-93A8-A5EE7138CB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458F59A-CAF1-5544-BF66-8B1656C80C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CL"/>
          </a:p>
        </p:txBody>
      </p:sp>
      <p:sp>
        <p:nvSpPr>
          <p:cNvPr id="4" name="Marcador de fecha 3">
            <a:extLst>
              <a:ext uri="{FF2B5EF4-FFF2-40B4-BE49-F238E27FC236}">
                <a16:creationId xmlns:a16="http://schemas.microsoft.com/office/drawing/2014/main" id="{23BA1E88-0190-A84A-813B-34AA228E93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CD0406-0EFB-5A49-8073-BFB6623B5FFD}" type="datetimeFigureOut">
              <a:rPr lang="es-CL" smtClean="0"/>
              <a:t>26-04-24</a:t>
            </a:fld>
            <a:endParaRPr lang="es-CL"/>
          </a:p>
        </p:txBody>
      </p:sp>
      <p:sp>
        <p:nvSpPr>
          <p:cNvPr id="5" name="Marcador de pie de página 4">
            <a:extLst>
              <a:ext uri="{FF2B5EF4-FFF2-40B4-BE49-F238E27FC236}">
                <a16:creationId xmlns:a16="http://schemas.microsoft.com/office/drawing/2014/main" id="{3C6A9FD9-2BC1-6746-8EE0-E65DF2CB6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3A989EE6-1C0E-354F-9441-EFA88C6300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AFDB7-4D0E-4E4A-BBA3-EC4D716B53D6}" type="slidenum">
              <a:rPr lang="es-CL" smtClean="0"/>
              <a:t>‹Nº›</a:t>
            </a:fld>
            <a:endParaRPr lang="es-CL"/>
          </a:p>
        </p:txBody>
      </p:sp>
    </p:spTree>
    <p:extLst>
      <p:ext uri="{BB962C8B-B14F-4D97-AF65-F5344CB8AC3E}">
        <p14:creationId xmlns:p14="http://schemas.microsoft.com/office/powerpoint/2010/main" val="279898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6755C2D-D850-914F-84E0-A52ECBD83B96}"/>
              </a:ext>
            </a:extLst>
          </p:cNvPr>
          <p:cNvPicPr>
            <a:picLocks noChangeAspect="1"/>
          </p:cNvPicPr>
          <p:nvPr/>
        </p:nvPicPr>
        <p:blipFill>
          <a:blip r:embed="rId2"/>
          <a:stretch>
            <a:fillRect/>
          </a:stretch>
        </p:blipFill>
        <p:spPr>
          <a:xfrm>
            <a:off x="0" y="0"/>
            <a:ext cx="199697" cy="6858000"/>
          </a:xfrm>
          <a:prstGeom prst="rect">
            <a:avLst/>
          </a:prstGeom>
        </p:spPr>
      </p:pic>
      <p:sp>
        <p:nvSpPr>
          <p:cNvPr id="10" name="Título 1">
            <a:extLst>
              <a:ext uri="{FF2B5EF4-FFF2-40B4-BE49-F238E27FC236}">
                <a16:creationId xmlns:a16="http://schemas.microsoft.com/office/drawing/2014/main" id="{8D5A435C-EBAC-234D-9D09-E6631909DECD}"/>
              </a:ext>
            </a:extLst>
          </p:cNvPr>
          <p:cNvSpPr>
            <a:spLocks noGrp="1"/>
          </p:cNvSpPr>
          <p:nvPr>
            <p:ph type="ctrTitle"/>
          </p:nvPr>
        </p:nvSpPr>
        <p:spPr>
          <a:xfrm>
            <a:off x="1502979" y="3135170"/>
            <a:ext cx="9144000" cy="934928"/>
          </a:xfrm>
        </p:spPr>
        <p:txBody>
          <a:bodyPr/>
          <a:lstStyle/>
          <a:p>
            <a:r>
              <a:rPr lang="es-CL" dirty="0"/>
              <a:t>Agregar título</a:t>
            </a:r>
          </a:p>
        </p:txBody>
      </p:sp>
      <p:pic>
        <p:nvPicPr>
          <p:cNvPr id="12" name="Imagen 11">
            <a:extLst>
              <a:ext uri="{FF2B5EF4-FFF2-40B4-BE49-F238E27FC236}">
                <a16:creationId xmlns:a16="http://schemas.microsoft.com/office/drawing/2014/main" id="{63E01536-3655-8947-93D9-4771448C3211}"/>
              </a:ext>
            </a:extLst>
          </p:cNvPr>
          <p:cNvPicPr>
            <a:picLocks noChangeAspect="1"/>
          </p:cNvPicPr>
          <p:nvPr/>
        </p:nvPicPr>
        <p:blipFill>
          <a:blip r:embed="rId3"/>
          <a:stretch>
            <a:fillRect/>
          </a:stretch>
        </p:blipFill>
        <p:spPr>
          <a:xfrm>
            <a:off x="3465129" y="536027"/>
            <a:ext cx="5508077" cy="1694793"/>
          </a:xfrm>
          <a:prstGeom prst="rect">
            <a:avLst/>
          </a:prstGeom>
        </p:spPr>
      </p:pic>
      <p:sp>
        <p:nvSpPr>
          <p:cNvPr id="13" name="Subtítulo 2">
            <a:extLst>
              <a:ext uri="{FF2B5EF4-FFF2-40B4-BE49-F238E27FC236}">
                <a16:creationId xmlns:a16="http://schemas.microsoft.com/office/drawing/2014/main" id="{80DC12E8-8B0D-0846-AF1F-2782F96901D2}"/>
              </a:ext>
            </a:extLst>
          </p:cNvPr>
          <p:cNvSpPr>
            <a:spLocks noGrp="1"/>
          </p:cNvSpPr>
          <p:nvPr>
            <p:ph type="subTitle" idx="1"/>
          </p:nvPr>
        </p:nvSpPr>
        <p:spPr>
          <a:xfrm>
            <a:off x="1502979" y="4070098"/>
            <a:ext cx="9144000" cy="496997"/>
          </a:xfrm>
        </p:spPr>
        <p:txBody>
          <a:bodyPr/>
          <a:lstStyle/>
          <a:p>
            <a:r>
              <a:rPr lang="es-CL" dirty="0"/>
              <a:t>Subtítulo</a:t>
            </a:r>
          </a:p>
        </p:txBody>
      </p:sp>
    </p:spTree>
    <p:extLst>
      <p:ext uri="{BB962C8B-B14F-4D97-AF65-F5344CB8AC3E}">
        <p14:creationId xmlns:p14="http://schemas.microsoft.com/office/powerpoint/2010/main" val="36438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7548653-F005-5E4D-A3D6-BAFA75A358E3}"/>
              </a:ext>
            </a:extLst>
          </p:cNvPr>
          <p:cNvPicPr>
            <a:picLocks noChangeAspect="1"/>
          </p:cNvPicPr>
          <p:nvPr/>
        </p:nvPicPr>
        <p:blipFill>
          <a:blip r:embed="rId2"/>
          <a:stretch>
            <a:fillRect/>
          </a:stretch>
        </p:blipFill>
        <p:spPr>
          <a:xfrm>
            <a:off x="10579615" y="310310"/>
            <a:ext cx="1381726" cy="746879"/>
          </a:xfrm>
          <a:prstGeom prst="rect">
            <a:avLst/>
          </a:prstGeom>
        </p:spPr>
      </p:pic>
      <p:pic>
        <p:nvPicPr>
          <p:cNvPr id="6" name="Imagen 5">
            <a:extLst>
              <a:ext uri="{FF2B5EF4-FFF2-40B4-BE49-F238E27FC236}">
                <a16:creationId xmlns:a16="http://schemas.microsoft.com/office/drawing/2014/main" id="{8E66AEFB-E3AE-FB48-BB1A-E7597B2D67E3}"/>
              </a:ext>
            </a:extLst>
          </p:cNvPr>
          <p:cNvPicPr>
            <a:picLocks noChangeAspect="1"/>
          </p:cNvPicPr>
          <p:nvPr/>
        </p:nvPicPr>
        <p:blipFill>
          <a:blip r:embed="rId3"/>
          <a:stretch>
            <a:fillRect/>
          </a:stretch>
        </p:blipFill>
        <p:spPr>
          <a:xfrm>
            <a:off x="10419835" y="5664603"/>
            <a:ext cx="1541506" cy="1018603"/>
          </a:xfrm>
          <a:prstGeom prst="rect">
            <a:avLst/>
          </a:prstGeom>
        </p:spPr>
      </p:pic>
      <p:sp>
        <p:nvSpPr>
          <p:cNvPr id="7" name="Subtítulo 2">
            <a:extLst>
              <a:ext uri="{FF2B5EF4-FFF2-40B4-BE49-F238E27FC236}">
                <a16:creationId xmlns:a16="http://schemas.microsoft.com/office/drawing/2014/main" id="{B8EB3E3C-73A1-644E-AEF9-66C53735ADF2}"/>
              </a:ext>
            </a:extLst>
          </p:cNvPr>
          <p:cNvSpPr>
            <a:spLocks noGrp="1"/>
          </p:cNvSpPr>
          <p:nvPr>
            <p:ph type="subTitle" idx="1"/>
          </p:nvPr>
        </p:nvSpPr>
        <p:spPr>
          <a:xfrm>
            <a:off x="4376308" y="1141271"/>
            <a:ext cx="4099034" cy="4769102"/>
          </a:xfrm>
        </p:spPr>
        <p:txBody>
          <a:bodyPr>
            <a:noAutofit/>
          </a:bodyPr>
          <a:lstStyle/>
          <a:p>
            <a:pPr algn="l"/>
            <a:r>
              <a:rPr lang="es-CL" dirty="0">
                <a:latin typeface="+mj-lt"/>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a:t>
            </a:r>
          </a:p>
        </p:txBody>
      </p:sp>
      <p:sp>
        <p:nvSpPr>
          <p:cNvPr id="8" name="Título 1">
            <a:extLst>
              <a:ext uri="{FF2B5EF4-FFF2-40B4-BE49-F238E27FC236}">
                <a16:creationId xmlns:a16="http://schemas.microsoft.com/office/drawing/2014/main" id="{27188128-E9EC-A244-93BB-BEF4B45C4A46}"/>
              </a:ext>
            </a:extLst>
          </p:cNvPr>
          <p:cNvSpPr>
            <a:spLocks noGrp="1"/>
          </p:cNvSpPr>
          <p:nvPr>
            <p:ph type="ctrTitle"/>
          </p:nvPr>
        </p:nvSpPr>
        <p:spPr>
          <a:xfrm>
            <a:off x="892049" y="1073854"/>
            <a:ext cx="3079531" cy="529873"/>
          </a:xfrm>
        </p:spPr>
        <p:txBody>
          <a:bodyPr>
            <a:normAutofit/>
          </a:bodyPr>
          <a:lstStyle/>
          <a:p>
            <a:r>
              <a:rPr lang="es-CL" sz="2800" b="1" dirty="0"/>
              <a:t>Agregar título</a:t>
            </a:r>
          </a:p>
        </p:txBody>
      </p:sp>
      <p:pic>
        <p:nvPicPr>
          <p:cNvPr id="11" name="Imagen 10">
            <a:extLst>
              <a:ext uri="{FF2B5EF4-FFF2-40B4-BE49-F238E27FC236}">
                <a16:creationId xmlns:a16="http://schemas.microsoft.com/office/drawing/2014/main" id="{FC345F34-864B-B243-B452-C02A4A699954}"/>
              </a:ext>
            </a:extLst>
          </p:cNvPr>
          <p:cNvPicPr>
            <a:picLocks noChangeAspect="1"/>
          </p:cNvPicPr>
          <p:nvPr/>
        </p:nvPicPr>
        <p:blipFill>
          <a:blip r:embed="rId4"/>
          <a:stretch>
            <a:fillRect/>
          </a:stretch>
        </p:blipFill>
        <p:spPr>
          <a:xfrm>
            <a:off x="0" y="0"/>
            <a:ext cx="199697" cy="6858000"/>
          </a:xfrm>
          <a:prstGeom prst="rect">
            <a:avLst/>
          </a:prstGeom>
        </p:spPr>
      </p:pic>
    </p:spTree>
    <p:extLst>
      <p:ext uri="{BB962C8B-B14F-4D97-AF65-F5344CB8AC3E}">
        <p14:creationId xmlns:p14="http://schemas.microsoft.com/office/powerpoint/2010/main" val="27563028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74</Words>
  <Application>Microsoft Macintosh PowerPoint</Application>
  <PresentationFormat>Panorámica</PresentationFormat>
  <Paragraphs>4</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Agregar título</vt:lpstr>
      <vt:lpstr>Agregar título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4</cp:revision>
  <dcterms:created xsi:type="dcterms:W3CDTF">2021-12-20T22:17:11Z</dcterms:created>
  <dcterms:modified xsi:type="dcterms:W3CDTF">2024-04-26T14:04:17Z</dcterms:modified>
</cp:coreProperties>
</file>